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305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9" r:id="rId13"/>
    <p:sldId id="298" r:id="rId14"/>
    <p:sldId id="300" r:id="rId15"/>
    <p:sldId id="301" r:id="rId16"/>
    <p:sldId id="302" r:id="rId17"/>
    <p:sldId id="306" r:id="rId18"/>
  </p:sldIdLst>
  <p:sldSz cx="7199313" cy="4049713"/>
  <p:notesSz cx="6858000" cy="9144000"/>
  <p:defaultTextStyle>
    <a:defPPr>
      <a:defRPr lang="en-US"/>
    </a:defPPr>
    <a:lvl1pPr marL="0" algn="l" defTabSz="642767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1pPr>
    <a:lvl2pPr marL="321383" algn="l" defTabSz="642767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2pPr>
    <a:lvl3pPr marL="642767" algn="l" defTabSz="642767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3pPr>
    <a:lvl4pPr marL="964150" algn="l" defTabSz="642767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4pPr>
    <a:lvl5pPr marL="1285533" algn="l" defTabSz="642767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5pPr>
    <a:lvl6pPr marL="1606916" algn="l" defTabSz="642767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6pPr>
    <a:lvl7pPr marL="1928300" algn="l" defTabSz="642767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7pPr>
    <a:lvl8pPr marL="2249683" algn="l" defTabSz="642767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8pPr>
    <a:lvl9pPr marL="2571066" algn="l" defTabSz="642767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76" userDrawn="1">
          <p15:clr>
            <a:srgbClr val="A4A3A4"/>
          </p15:clr>
        </p15:guide>
        <p15:guide id="2" pos="22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39" autoAdjust="0"/>
    <p:restoredTop sz="94660"/>
  </p:normalViewPr>
  <p:slideViewPr>
    <p:cSldViewPr>
      <p:cViewPr varScale="1">
        <p:scale>
          <a:sx n="244" d="100"/>
          <a:sy n="244" d="100"/>
        </p:scale>
        <p:origin x="936" y="180"/>
      </p:cViewPr>
      <p:guideLst>
        <p:guide orient="horz" pos="1276"/>
        <p:guide pos="22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1258037"/>
            <a:ext cx="6119416" cy="8680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9897" y="2294837"/>
            <a:ext cx="5039519" cy="103492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9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58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38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17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96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76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955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234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60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2908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77694" y="324352"/>
            <a:ext cx="3437172" cy="69116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3678" y="324352"/>
            <a:ext cx="10194027" cy="69116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715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76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696" y="2602316"/>
            <a:ext cx="6119416" cy="804318"/>
          </a:xfrm>
        </p:spPr>
        <p:txBody>
          <a:bodyPr anchor="t"/>
          <a:lstStyle>
            <a:lvl1pPr algn="l">
              <a:defRPr sz="245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8696" y="1716442"/>
            <a:ext cx="6119416" cy="885874"/>
          </a:xfrm>
        </p:spPr>
        <p:txBody>
          <a:bodyPr anchor="b"/>
          <a:lstStyle>
            <a:lvl1pPr marL="0" indent="0">
              <a:buNone/>
              <a:defRPr sz="1210">
                <a:solidFill>
                  <a:schemeClr val="tx1">
                    <a:tint val="75000"/>
                  </a:schemeClr>
                </a:solidFill>
              </a:defRPr>
            </a:lvl1pPr>
            <a:lvl2pPr marL="279365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2pPr>
            <a:lvl3pPr marL="558730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3pPr>
            <a:lvl4pPr marL="838095" indent="0">
              <a:buNone/>
              <a:defRPr sz="856">
                <a:solidFill>
                  <a:schemeClr val="tx1">
                    <a:tint val="75000"/>
                  </a:schemeClr>
                </a:solidFill>
              </a:defRPr>
            </a:lvl4pPr>
            <a:lvl5pPr marL="1117460" indent="0">
              <a:buNone/>
              <a:defRPr sz="856">
                <a:solidFill>
                  <a:schemeClr val="tx1">
                    <a:tint val="75000"/>
                  </a:schemeClr>
                </a:solidFill>
              </a:defRPr>
            </a:lvl5pPr>
            <a:lvl6pPr marL="1396825" indent="0">
              <a:buNone/>
              <a:defRPr sz="856">
                <a:solidFill>
                  <a:schemeClr val="tx1">
                    <a:tint val="75000"/>
                  </a:schemeClr>
                </a:solidFill>
              </a:defRPr>
            </a:lvl6pPr>
            <a:lvl7pPr marL="1676190" indent="0">
              <a:buNone/>
              <a:defRPr sz="856">
                <a:solidFill>
                  <a:schemeClr val="tx1">
                    <a:tint val="75000"/>
                  </a:schemeClr>
                </a:solidFill>
              </a:defRPr>
            </a:lvl7pPr>
            <a:lvl8pPr marL="1955555" indent="0">
              <a:buNone/>
              <a:defRPr sz="856">
                <a:solidFill>
                  <a:schemeClr val="tx1">
                    <a:tint val="75000"/>
                  </a:schemeClr>
                </a:solidFill>
              </a:defRPr>
            </a:lvl8pPr>
            <a:lvl9pPr marL="2234920" indent="0">
              <a:buNone/>
              <a:defRPr sz="8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413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3678" y="1889866"/>
            <a:ext cx="6815599" cy="5346184"/>
          </a:xfrm>
        </p:spPr>
        <p:txBody>
          <a:bodyPr/>
          <a:lstStyle>
            <a:lvl1pPr>
              <a:defRPr sz="1712"/>
            </a:lvl1pPr>
            <a:lvl2pPr>
              <a:defRPr sz="1476"/>
            </a:lvl2pPr>
            <a:lvl3pPr>
              <a:defRPr sz="1210"/>
            </a:lvl3pPr>
            <a:lvl4pPr>
              <a:defRPr sz="1092"/>
            </a:lvl4pPr>
            <a:lvl5pPr>
              <a:defRPr sz="1092"/>
            </a:lvl5pPr>
            <a:lvl6pPr>
              <a:defRPr sz="1092"/>
            </a:lvl6pPr>
            <a:lvl7pPr>
              <a:defRPr sz="1092"/>
            </a:lvl7pPr>
            <a:lvl8pPr>
              <a:defRPr sz="1092"/>
            </a:lvl8pPr>
            <a:lvl9pPr>
              <a:defRPr sz="109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99265" y="1889866"/>
            <a:ext cx="6815600" cy="5346184"/>
          </a:xfrm>
        </p:spPr>
        <p:txBody>
          <a:bodyPr/>
          <a:lstStyle>
            <a:lvl1pPr>
              <a:defRPr sz="1712"/>
            </a:lvl1pPr>
            <a:lvl2pPr>
              <a:defRPr sz="1476"/>
            </a:lvl2pPr>
            <a:lvl3pPr>
              <a:defRPr sz="1210"/>
            </a:lvl3pPr>
            <a:lvl4pPr>
              <a:defRPr sz="1092"/>
            </a:lvl4pPr>
            <a:lvl5pPr>
              <a:defRPr sz="1092"/>
            </a:lvl5pPr>
            <a:lvl6pPr>
              <a:defRPr sz="1092"/>
            </a:lvl6pPr>
            <a:lvl7pPr>
              <a:defRPr sz="1092"/>
            </a:lvl7pPr>
            <a:lvl8pPr>
              <a:defRPr sz="1092"/>
            </a:lvl8pPr>
            <a:lvl9pPr>
              <a:defRPr sz="109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640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966" y="162176"/>
            <a:ext cx="6479382" cy="67495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9966" y="906499"/>
            <a:ext cx="3180947" cy="377785"/>
          </a:xfrm>
        </p:spPr>
        <p:txBody>
          <a:bodyPr anchor="b"/>
          <a:lstStyle>
            <a:lvl1pPr marL="0" indent="0">
              <a:buNone/>
              <a:defRPr sz="1476" b="1"/>
            </a:lvl1pPr>
            <a:lvl2pPr marL="279365" indent="0">
              <a:buNone/>
              <a:defRPr sz="1210" b="1"/>
            </a:lvl2pPr>
            <a:lvl3pPr marL="558730" indent="0">
              <a:buNone/>
              <a:defRPr sz="1092" b="1"/>
            </a:lvl3pPr>
            <a:lvl4pPr marL="838095" indent="0">
              <a:buNone/>
              <a:defRPr sz="974" b="1"/>
            </a:lvl4pPr>
            <a:lvl5pPr marL="1117460" indent="0">
              <a:buNone/>
              <a:defRPr sz="974" b="1"/>
            </a:lvl5pPr>
            <a:lvl6pPr marL="1396825" indent="0">
              <a:buNone/>
              <a:defRPr sz="974" b="1"/>
            </a:lvl6pPr>
            <a:lvl7pPr marL="1676190" indent="0">
              <a:buNone/>
              <a:defRPr sz="974" b="1"/>
            </a:lvl7pPr>
            <a:lvl8pPr marL="1955555" indent="0">
              <a:buNone/>
              <a:defRPr sz="974" b="1"/>
            </a:lvl8pPr>
            <a:lvl9pPr marL="2234920" indent="0">
              <a:buNone/>
              <a:defRPr sz="97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9966" y="1284284"/>
            <a:ext cx="3180947" cy="2333272"/>
          </a:xfrm>
        </p:spPr>
        <p:txBody>
          <a:bodyPr/>
          <a:lstStyle>
            <a:lvl1pPr>
              <a:defRPr sz="1476"/>
            </a:lvl1pPr>
            <a:lvl2pPr>
              <a:defRPr sz="1210"/>
            </a:lvl2pPr>
            <a:lvl3pPr>
              <a:defRPr sz="1092"/>
            </a:lvl3pPr>
            <a:lvl4pPr>
              <a:defRPr sz="974"/>
            </a:lvl4pPr>
            <a:lvl5pPr>
              <a:defRPr sz="974"/>
            </a:lvl5pPr>
            <a:lvl6pPr>
              <a:defRPr sz="974"/>
            </a:lvl6pPr>
            <a:lvl7pPr>
              <a:defRPr sz="974"/>
            </a:lvl7pPr>
            <a:lvl8pPr>
              <a:defRPr sz="974"/>
            </a:lvl8pPr>
            <a:lvl9pPr>
              <a:defRPr sz="97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57152" y="906499"/>
            <a:ext cx="3182196" cy="377785"/>
          </a:xfrm>
        </p:spPr>
        <p:txBody>
          <a:bodyPr anchor="b"/>
          <a:lstStyle>
            <a:lvl1pPr marL="0" indent="0">
              <a:buNone/>
              <a:defRPr sz="1476" b="1"/>
            </a:lvl1pPr>
            <a:lvl2pPr marL="279365" indent="0">
              <a:buNone/>
              <a:defRPr sz="1210" b="1"/>
            </a:lvl2pPr>
            <a:lvl3pPr marL="558730" indent="0">
              <a:buNone/>
              <a:defRPr sz="1092" b="1"/>
            </a:lvl3pPr>
            <a:lvl4pPr marL="838095" indent="0">
              <a:buNone/>
              <a:defRPr sz="974" b="1"/>
            </a:lvl4pPr>
            <a:lvl5pPr marL="1117460" indent="0">
              <a:buNone/>
              <a:defRPr sz="974" b="1"/>
            </a:lvl5pPr>
            <a:lvl6pPr marL="1396825" indent="0">
              <a:buNone/>
              <a:defRPr sz="974" b="1"/>
            </a:lvl6pPr>
            <a:lvl7pPr marL="1676190" indent="0">
              <a:buNone/>
              <a:defRPr sz="974" b="1"/>
            </a:lvl7pPr>
            <a:lvl8pPr marL="1955555" indent="0">
              <a:buNone/>
              <a:defRPr sz="974" b="1"/>
            </a:lvl8pPr>
            <a:lvl9pPr marL="2234920" indent="0">
              <a:buNone/>
              <a:defRPr sz="97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57152" y="1284284"/>
            <a:ext cx="3182196" cy="2333272"/>
          </a:xfrm>
        </p:spPr>
        <p:txBody>
          <a:bodyPr/>
          <a:lstStyle>
            <a:lvl1pPr>
              <a:defRPr sz="1476"/>
            </a:lvl1pPr>
            <a:lvl2pPr>
              <a:defRPr sz="1210"/>
            </a:lvl2pPr>
            <a:lvl3pPr>
              <a:defRPr sz="1092"/>
            </a:lvl3pPr>
            <a:lvl4pPr>
              <a:defRPr sz="974"/>
            </a:lvl4pPr>
            <a:lvl5pPr>
              <a:defRPr sz="974"/>
            </a:lvl5pPr>
            <a:lvl6pPr>
              <a:defRPr sz="974"/>
            </a:lvl6pPr>
            <a:lvl7pPr>
              <a:defRPr sz="974"/>
            </a:lvl7pPr>
            <a:lvl8pPr>
              <a:defRPr sz="974"/>
            </a:lvl8pPr>
            <a:lvl9pPr>
              <a:defRPr sz="97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12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79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853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966" y="161239"/>
            <a:ext cx="2368524" cy="686201"/>
          </a:xfrm>
        </p:spPr>
        <p:txBody>
          <a:bodyPr anchor="b"/>
          <a:lstStyle>
            <a:lvl1pPr algn="l">
              <a:defRPr sz="121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4732" y="161239"/>
            <a:ext cx="4024616" cy="3456318"/>
          </a:xfrm>
        </p:spPr>
        <p:txBody>
          <a:bodyPr/>
          <a:lstStyle>
            <a:lvl1pPr>
              <a:defRPr sz="1948"/>
            </a:lvl1pPr>
            <a:lvl2pPr>
              <a:defRPr sz="1712"/>
            </a:lvl2pPr>
            <a:lvl3pPr>
              <a:defRPr sz="1476"/>
            </a:lvl3pPr>
            <a:lvl4pPr>
              <a:defRPr sz="1210"/>
            </a:lvl4pPr>
            <a:lvl5pPr>
              <a:defRPr sz="1210"/>
            </a:lvl5pPr>
            <a:lvl6pPr>
              <a:defRPr sz="1210"/>
            </a:lvl6pPr>
            <a:lvl7pPr>
              <a:defRPr sz="1210"/>
            </a:lvl7pPr>
            <a:lvl8pPr>
              <a:defRPr sz="1210"/>
            </a:lvl8pPr>
            <a:lvl9pPr>
              <a:defRPr sz="121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9966" y="847440"/>
            <a:ext cx="2368524" cy="2770116"/>
          </a:xfrm>
        </p:spPr>
        <p:txBody>
          <a:bodyPr/>
          <a:lstStyle>
            <a:lvl1pPr marL="0" indent="0">
              <a:buNone/>
              <a:defRPr sz="856"/>
            </a:lvl1pPr>
            <a:lvl2pPr marL="279365" indent="0">
              <a:buNone/>
              <a:defRPr sz="738"/>
            </a:lvl2pPr>
            <a:lvl3pPr marL="558730" indent="0">
              <a:buNone/>
              <a:defRPr sz="620"/>
            </a:lvl3pPr>
            <a:lvl4pPr marL="838095" indent="0">
              <a:buNone/>
              <a:defRPr sz="561"/>
            </a:lvl4pPr>
            <a:lvl5pPr marL="1117460" indent="0">
              <a:buNone/>
              <a:defRPr sz="561"/>
            </a:lvl5pPr>
            <a:lvl6pPr marL="1396825" indent="0">
              <a:buNone/>
              <a:defRPr sz="561"/>
            </a:lvl6pPr>
            <a:lvl7pPr marL="1676190" indent="0">
              <a:buNone/>
              <a:defRPr sz="561"/>
            </a:lvl7pPr>
            <a:lvl8pPr marL="1955555" indent="0">
              <a:buNone/>
              <a:defRPr sz="561"/>
            </a:lvl8pPr>
            <a:lvl9pPr marL="2234920" indent="0">
              <a:buNone/>
              <a:defRPr sz="56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7527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1115" y="2834799"/>
            <a:ext cx="4319588" cy="334664"/>
          </a:xfrm>
        </p:spPr>
        <p:txBody>
          <a:bodyPr anchor="b"/>
          <a:lstStyle>
            <a:lvl1pPr algn="l">
              <a:defRPr sz="121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11115" y="361849"/>
            <a:ext cx="4319588" cy="2429828"/>
          </a:xfrm>
        </p:spPr>
        <p:txBody>
          <a:bodyPr/>
          <a:lstStyle>
            <a:lvl1pPr marL="0" indent="0">
              <a:buNone/>
              <a:defRPr sz="1948"/>
            </a:lvl1pPr>
            <a:lvl2pPr marL="279365" indent="0">
              <a:buNone/>
              <a:defRPr sz="1712"/>
            </a:lvl2pPr>
            <a:lvl3pPr marL="558730" indent="0">
              <a:buNone/>
              <a:defRPr sz="1476"/>
            </a:lvl3pPr>
            <a:lvl4pPr marL="838095" indent="0">
              <a:buNone/>
              <a:defRPr sz="1210"/>
            </a:lvl4pPr>
            <a:lvl5pPr marL="1117460" indent="0">
              <a:buNone/>
              <a:defRPr sz="1210"/>
            </a:lvl5pPr>
            <a:lvl6pPr marL="1396825" indent="0">
              <a:buNone/>
              <a:defRPr sz="1210"/>
            </a:lvl6pPr>
            <a:lvl7pPr marL="1676190" indent="0">
              <a:buNone/>
              <a:defRPr sz="1210"/>
            </a:lvl7pPr>
            <a:lvl8pPr marL="1955555" indent="0">
              <a:buNone/>
              <a:defRPr sz="1210"/>
            </a:lvl8pPr>
            <a:lvl9pPr marL="2234920" indent="0">
              <a:buNone/>
              <a:defRPr sz="121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11115" y="3169463"/>
            <a:ext cx="4319588" cy="475278"/>
          </a:xfrm>
        </p:spPr>
        <p:txBody>
          <a:bodyPr/>
          <a:lstStyle>
            <a:lvl1pPr marL="0" indent="0">
              <a:buNone/>
              <a:defRPr sz="856"/>
            </a:lvl1pPr>
            <a:lvl2pPr marL="279365" indent="0">
              <a:buNone/>
              <a:defRPr sz="738"/>
            </a:lvl2pPr>
            <a:lvl3pPr marL="558730" indent="0">
              <a:buNone/>
              <a:defRPr sz="620"/>
            </a:lvl3pPr>
            <a:lvl4pPr marL="838095" indent="0">
              <a:buNone/>
              <a:defRPr sz="561"/>
            </a:lvl4pPr>
            <a:lvl5pPr marL="1117460" indent="0">
              <a:buNone/>
              <a:defRPr sz="561"/>
            </a:lvl5pPr>
            <a:lvl6pPr marL="1396825" indent="0">
              <a:buNone/>
              <a:defRPr sz="561"/>
            </a:lvl6pPr>
            <a:lvl7pPr marL="1676190" indent="0">
              <a:buNone/>
              <a:defRPr sz="561"/>
            </a:lvl7pPr>
            <a:lvl8pPr marL="1955555" indent="0">
              <a:buNone/>
              <a:defRPr sz="561"/>
            </a:lvl8pPr>
            <a:lvl9pPr marL="2234920" indent="0">
              <a:buNone/>
              <a:defRPr sz="56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6019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9966" y="162176"/>
            <a:ext cx="6479382" cy="674952"/>
          </a:xfrm>
          <a:prstGeom prst="rect">
            <a:avLst/>
          </a:prstGeom>
        </p:spPr>
        <p:txBody>
          <a:bodyPr vert="horz" lIns="189272" tIns="94636" rIns="189272" bIns="94636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9966" y="944934"/>
            <a:ext cx="6479382" cy="2672623"/>
          </a:xfrm>
          <a:prstGeom prst="rect">
            <a:avLst/>
          </a:prstGeom>
        </p:spPr>
        <p:txBody>
          <a:bodyPr vert="horz" lIns="189272" tIns="94636" rIns="189272" bIns="9463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9966" y="3753484"/>
            <a:ext cx="1679840" cy="215610"/>
          </a:xfrm>
          <a:prstGeom prst="rect">
            <a:avLst/>
          </a:prstGeom>
        </p:spPr>
        <p:txBody>
          <a:bodyPr vert="horz" lIns="189272" tIns="94636" rIns="189272" bIns="94636" rtlCol="0" anchor="ctr"/>
          <a:lstStyle>
            <a:lvl1pPr algn="l">
              <a:defRPr sz="7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8E24E-473B-448D-96F0-CBBA53ED7DFE}" type="datetimeFigureOut">
              <a:rPr lang="en-GB" smtClean="0"/>
              <a:t>15/05/2024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59765" y="3753484"/>
            <a:ext cx="2279783" cy="215610"/>
          </a:xfrm>
          <a:prstGeom prst="rect">
            <a:avLst/>
          </a:prstGeom>
        </p:spPr>
        <p:txBody>
          <a:bodyPr vert="horz" lIns="189272" tIns="94636" rIns="189272" bIns="94636" rtlCol="0" anchor="ctr"/>
          <a:lstStyle>
            <a:lvl1pPr algn="ctr">
              <a:defRPr sz="7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59508" y="3753484"/>
            <a:ext cx="1679840" cy="215610"/>
          </a:xfrm>
          <a:prstGeom prst="rect">
            <a:avLst/>
          </a:prstGeom>
        </p:spPr>
        <p:txBody>
          <a:bodyPr vert="horz" lIns="189272" tIns="94636" rIns="189272" bIns="94636" rtlCol="0" anchor="ctr"/>
          <a:lstStyle>
            <a:lvl1pPr algn="r">
              <a:defRPr sz="7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59782-CF84-4F09-BC13-38EF9D2604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4425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58730" rtl="0" eaLnBrk="1" latinLnBrk="0" hangingPunct="1">
        <a:spcBef>
          <a:spcPct val="0"/>
        </a:spcBef>
        <a:buNone/>
        <a:defRPr sz="268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9524" indent="-209524" algn="l" defTabSz="558730" rtl="0" eaLnBrk="1" latinLnBrk="0" hangingPunct="1">
        <a:spcBef>
          <a:spcPct val="20000"/>
        </a:spcBef>
        <a:buFont typeface="Arial" pitchFamily="34" charset="0"/>
        <a:buChar char="•"/>
        <a:defRPr sz="1948" kern="1200">
          <a:solidFill>
            <a:schemeClr val="tx1"/>
          </a:solidFill>
          <a:latin typeface="+mn-lt"/>
          <a:ea typeface="+mn-ea"/>
          <a:cs typeface="+mn-cs"/>
        </a:defRPr>
      </a:lvl1pPr>
      <a:lvl2pPr marL="453968" indent="-174603" algn="l" defTabSz="558730" rtl="0" eaLnBrk="1" latinLnBrk="0" hangingPunct="1">
        <a:spcBef>
          <a:spcPct val="20000"/>
        </a:spcBef>
        <a:buFont typeface="Arial" pitchFamily="34" charset="0"/>
        <a:buChar char="–"/>
        <a:defRPr sz="1712" kern="1200">
          <a:solidFill>
            <a:schemeClr val="tx1"/>
          </a:solidFill>
          <a:latin typeface="+mn-lt"/>
          <a:ea typeface="+mn-ea"/>
          <a:cs typeface="+mn-cs"/>
        </a:defRPr>
      </a:lvl2pPr>
      <a:lvl3pPr marL="698412" indent="-139682" algn="l" defTabSz="558730" rtl="0" eaLnBrk="1" latinLnBrk="0" hangingPunct="1">
        <a:spcBef>
          <a:spcPct val="20000"/>
        </a:spcBef>
        <a:buFont typeface="Arial" pitchFamily="34" charset="0"/>
        <a:buChar char="•"/>
        <a:defRPr sz="1476" kern="1200">
          <a:solidFill>
            <a:schemeClr val="tx1"/>
          </a:solidFill>
          <a:latin typeface="+mn-lt"/>
          <a:ea typeface="+mn-ea"/>
          <a:cs typeface="+mn-cs"/>
        </a:defRPr>
      </a:lvl3pPr>
      <a:lvl4pPr marL="977777" indent="-139682" algn="l" defTabSz="558730" rtl="0" eaLnBrk="1" latinLnBrk="0" hangingPunct="1">
        <a:spcBef>
          <a:spcPct val="20000"/>
        </a:spcBef>
        <a:buFont typeface="Arial" pitchFamily="34" charset="0"/>
        <a:buChar char="–"/>
        <a:defRPr sz="1210" kern="1200">
          <a:solidFill>
            <a:schemeClr val="tx1"/>
          </a:solidFill>
          <a:latin typeface="+mn-lt"/>
          <a:ea typeface="+mn-ea"/>
          <a:cs typeface="+mn-cs"/>
        </a:defRPr>
      </a:lvl4pPr>
      <a:lvl5pPr marL="1257142" indent="-139682" algn="l" defTabSz="558730" rtl="0" eaLnBrk="1" latinLnBrk="0" hangingPunct="1">
        <a:spcBef>
          <a:spcPct val="20000"/>
        </a:spcBef>
        <a:buFont typeface="Arial" pitchFamily="34" charset="0"/>
        <a:buChar char="»"/>
        <a:defRPr sz="1210" kern="1200">
          <a:solidFill>
            <a:schemeClr val="tx1"/>
          </a:solidFill>
          <a:latin typeface="+mn-lt"/>
          <a:ea typeface="+mn-ea"/>
          <a:cs typeface="+mn-cs"/>
        </a:defRPr>
      </a:lvl5pPr>
      <a:lvl6pPr marL="1536507" indent="-139682" algn="l" defTabSz="558730" rtl="0" eaLnBrk="1" latinLnBrk="0" hangingPunct="1">
        <a:spcBef>
          <a:spcPct val="20000"/>
        </a:spcBef>
        <a:buFont typeface="Arial" pitchFamily="34" charset="0"/>
        <a:buChar char="•"/>
        <a:defRPr sz="1210" kern="1200">
          <a:solidFill>
            <a:schemeClr val="tx1"/>
          </a:solidFill>
          <a:latin typeface="+mn-lt"/>
          <a:ea typeface="+mn-ea"/>
          <a:cs typeface="+mn-cs"/>
        </a:defRPr>
      </a:lvl6pPr>
      <a:lvl7pPr marL="1815872" indent="-139682" algn="l" defTabSz="558730" rtl="0" eaLnBrk="1" latinLnBrk="0" hangingPunct="1">
        <a:spcBef>
          <a:spcPct val="20000"/>
        </a:spcBef>
        <a:buFont typeface="Arial" pitchFamily="34" charset="0"/>
        <a:buChar char="•"/>
        <a:defRPr sz="1210" kern="1200">
          <a:solidFill>
            <a:schemeClr val="tx1"/>
          </a:solidFill>
          <a:latin typeface="+mn-lt"/>
          <a:ea typeface="+mn-ea"/>
          <a:cs typeface="+mn-cs"/>
        </a:defRPr>
      </a:lvl7pPr>
      <a:lvl8pPr marL="2095237" indent="-139682" algn="l" defTabSz="558730" rtl="0" eaLnBrk="1" latinLnBrk="0" hangingPunct="1">
        <a:spcBef>
          <a:spcPct val="20000"/>
        </a:spcBef>
        <a:buFont typeface="Arial" pitchFamily="34" charset="0"/>
        <a:buChar char="•"/>
        <a:defRPr sz="1210" kern="1200">
          <a:solidFill>
            <a:schemeClr val="tx1"/>
          </a:solidFill>
          <a:latin typeface="+mn-lt"/>
          <a:ea typeface="+mn-ea"/>
          <a:cs typeface="+mn-cs"/>
        </a:defRPr>
      </a:lvl8pPr>
      <a:lvl9pPr marL="2374602" indent="-139682" algn="l" defTabSz="558730" rtl="0" eaLnBrk="1" latinLnBrk="0" hangingPunct="1">
        <a:spcBef>
          <a:spcPct val="20000"/>
        </a:spcBef>
        <a:buFont typeface="Arial" pitchFamily="34" charset="0"/>
        <a:buChar char="•"/>
        <a:defRPr sz="12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8730" rtl="0" eaLnBrk="1" latinLnBrk="0" hangingPunct="1">
        <a:defRPr sz="1092" kern="1200">
          <a:solidFill>
            <a:schemeClr val="tx1"/>
          </a:solidFill>
          <a:latin typeface="+mn-lt"/>
          <a:ea typeface="+mn-ea"/>
          <a:cs typeface="+mn-cs"/>
        </a:defRPr>
      </a:lvl1pPr>
      <a:lvl2pPr marL="279365" algn="l" defTabSz="558730" rtl="0" eaLnBrk="1" latinLnBrk="0" hangingPunct="1">
        <a:defRPr sz="1092" kern="1200">
          <a:solidFill>
            <a:schemeClr val="tx1"/>
          </a:solidFill>
          <a:latin typeface="+mn-lt"/>
          <a:ea typeface="+mn-ea"/>
          <a:cs typeface="+mn-cs"/>
        </a:defRPr>
      </a:lvl2pPr>
      <a:lvl3pPr marL="558730" algn="l" defTabSz="558730" rtl="0" eaLnBrk="1" latinLnBrk="0" hangingPunct="1">
        <a:defRPr sz="1092" kern="1200">
          <a:solidFill>
            <a:schemeClr val="tx1"/>
          </a:solidFill>
          <a:latin typeface="+mn-lt"/>
          <a:ea typeface="+mn-ea"/>
          <a:cs typeface="+mn-cs"/>
        </a:defRPr>
      </a:lvl3pPr>
      <a:lvl4pPr marL="838095" algn="l" defTabSz="558730" rtl="0" eaLnBrk="1" latinLnBrk="0" hangingPunct="1">
        <a:defRPr sz="1092" kern="1200">
          <a:solidFill>
            <a:schemeClr val="tx1"/>
          </a:solidFill>
          <a:latin typeface="+mn-lt"/>
          <a:ea typeface="+mn-ea"/>
          <a:cs typeface="+mn-cs"/>
        </a:defRPr>
      </a:lvl4pPr>
      <a:lvl5pPr marL="1117460" algn="l" defTabSz="558730" rtl="0" eaLnBrk="1" latinLnBrk="0" hangingPunct="1">
        <a:defRPr sz="1092" kern="1200">
          <a:solidFill>
            <a:schemeClr val="tx1"/>
          </a:solidFill>
          <a:latin typeface="+mn-lt"/>
          <a:ea typeface="+mn-ea"/>
          <a:cs typeface="+mn-cs"/>
        </a:defRPr>
      </a:lvl5pPr>
      <a:lvl6pPr marL="1396825" algn="l" defTabSz="558730" rtl="0" eaLnBrk="1" latinLnBrk="0" hangingPunct="1">
        <a:defRPr sz="1092" kern="1200">
          <a:solidFill>
            <a:schemeClr val="tx1"/>
          </a:solidFill>
          <a:latin typeface="+mn-lt"/>
          <a:ea typeface="+mn-ea"/>
          <a:cs typeface="+mn-cs"/>
        </a:defRPr>
      </a:lvl6pPr>
      <a:lvl7pPr marL="1676190" algn="l" defTabSz="558730" rtl="0" eaLnBrk="1" latinLnBrk="0" hangingPunct="1">
        <a:defRPr sz="1092" kern="1200">
          <a:solidFill>
            <a:schemeClr val="tx1"/>
          </a:solidFill>
          <a:latin typeface="+mn-lt"/>
          <a:ea typeface="+mn-ea"/>
          <a:cs typeface="+mn-cs"/>
        </a:defRPr>
      </a:lvl7pPr>
      <a:lvl8pPr marL="1955555" algn="l" defTabSz="558730" rtl="0" eaLnBrk="1" latinLnBrk="0" hangingPunct="1">
        <a:defRPr sz="1092" kern="1200">
          <a:solidFill>
            <a:schemeClr val="tx1"/>
          </a:solidFill>
          <a:latin typeface="+mn-lt"/>
          <a:ea typeface="+mn-ea"/>
          <a:cs typeface="+mn-cs"/>
        </a:defRPr>
      </a:lvl8pPr>
      <a:lvl9pPr marL="2234920" algn="l" defTabSz="558730" rtl="0" eaLnBrk="1" latinLnBrk="0" hangingPunct="1">
        <a:defRPr sz="10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9CDFC7-3A5E-86F3-26CE-8EAF022B07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1" y="100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184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819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400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44" y="0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986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07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043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46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478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9CDFC7-3A5E-86F3-26CE-8EAF022B07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1" y="100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54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167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9CDFC7-3A5E-86F3-26CE-8EAF022B07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1" y="100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626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91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46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12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172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962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E15C26-36AD-4DA8-B13B-84EE4EEE67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"/>
            <a:ext cx="7199312" cy="40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56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Custom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Dave Smith</cp:lastModifiedBy>
  <cp:revision>30</cp:revision>
  <dcterms:created xsi:type="dcterms:W3CDTF">2015-01-09T12:54:12Z</dcterms:created>
  <dcterms:modified xsi:type="dcterms:W3CDTF">2024-05-15T16:54:38Z</dcterms:modified>
</cp:coreProperties>
</file>